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3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8897-3311-48B0-BC23-67A97590C45C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4319-F000-4761-8B06-0F54C70EF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3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5B6F-08D4-4DE4-AE7E-58F142E73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5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4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8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8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ED15-8710-461A-8129-827BB2CF949D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0" y="332365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Presentation title</a:t>
            </a:r>
          </a:p>
        </p:txBody>
      </p:sp>
      <p:sp>
        <p:nvSpPr>
          <p:cNvPr id="19" name="AutoShape 12" descr="Tom Brown | Department of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7976" y="3867432"/>
            <a:ext cx="86565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Presenting author</a:t>
            </a:r>
          </a:p>
          <a:p>
            <a:pPr algn="ctr">
              <a:lnSpc>
                <a:spcPct val="200000"/>
              </a:lnSpc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All abstract/poster authors</a:t>
            </a:r>
          </a:p>
          <a:p>
            <a:pPr algn="ctr">
              <a:lnSpc>
                <a:spcPct val="200000"/>
              </a:lnSpc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Affiliation of the presenting author </a:t>
            </a:r>
            <a:endParaRPr lang="en-GB" dirty="0">
              <a:solidFill>
                <a:schemeClr val="tx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" y="0"/>
            <a:ext cx="9163422" cy="314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97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13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LPM</dc:creator>
  <cp:lastModifiedBy>Dr M Sohail</cp:lastModifiedBy>
  <cp:revision>26</cp:revision>
  <dcterms:created xsi:type="dcterms:W3CDTF">2023-03-22T16:53:05Z</dcterms:created>
  <dcterms:modified xsi:type="dcterms:W3CDTF">2026-03-11T08:20:17Z</dcterms:modified>
</cp:coreProperties>
</file>